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 SemiBold"/>
      <p:regular r:id="rId34"/>
      <p:bold r:id="rId35"/>
      <p:italic r:id="rId36"/>
      <p:boldItalic r:id="rId37"/>
    </p:embeddedFont>
    <p:embeddedFont>
      <p:font typeface="Montserrat"/>
      <p:regular r:id="rId38"/>
      <p:bold r:id="rId39"/>
      <p:italic r:id="rId40"/>
      <p:boldItalic r:id="rId41"/>
    </p:embeddedFont>
    <p:embeddedFont>
      <p:font typeface="Montserrat Medium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Medium-regular.fntdata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44" Type="http://schemas.openxmlformats.org/officeDocument/2006/relationships/font" Target="fonts/MontserratMedium-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Medium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Montserrat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SemiBold-bold.fntdata"/><Relationship Id="rId12" Type="http://schemas.openxmlformats.org/officeDocument/2006/relationships/slide" Target="slides/slide7.xml"/><Relationship Id="rId34" Type="http://schemas.openxmlformats.org/officeDocument/2006/relationships/font" Target="fonts/Montserrat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SemiBold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1643813a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1643813a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21643813a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21643813a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1643813a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1643813a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21643813a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21643813a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1643813a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21643813a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21643813a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21643813a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21643813a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21643813a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1643813a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1643813a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21643813a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21643813a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21643813a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21643813a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1643813a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21643813a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21643813a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21643813a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21643813a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21643813a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21643813a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21643813a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21643813a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21643813a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1643813a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21643813a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ca38e37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ca38e37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1b4931c7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1b4931c7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1643813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1643813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1643813a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1643813a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1643813a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21643813a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1643813a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1643813a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1643813a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1643813a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rickandmortyapi.com/api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hyperlink" Target="https://rickandmortyapi.com/documentatio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Carpeta </a:t>
            </a:r>
            <a:r>
              <a:rPr lang="es">
                <a:highlight>
                  <a:srgbClr val="F8C823"/>
                </a:highlight>
              </a:rPr>
              <a:t>/src</a:t>
            </a:r>
            <a:endParaRPr>
              <a:highlight>
                <a:srgbClr val="F8C823"/>
              </a:highlight>
            </a:endParaRPr>
          </a:p>
        </p:txBody>
      </p:sp>
      <p:sp>
        <p:nvSpPr>
          <p:cNvPr id="214" name="Google Shape;214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Dentro de esta carpeta irá nuestra lógica javascript.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Lo primero es crear una carpeta </a:t>
            </a:r>
            <a:r>
              <a:rPr b="1" lang="es">
                <a:solidFill>
                  <a:srgbClr val="FF8B39"/>
                </a:solidFill>
              </a:rPr>
              <a:t>services</a:t>
            </a:r>
            <a:r>
              <a:rPr lang="es"/>
              <a:t> y dentro un archivo llamado </a:t>
            </a:r>
            <a:r>
              <a:rPr lang="es">
                <a:highlight>
                  <a:srgbClr val="F8C823"/>
                </a:highlight>
              </a:rPr>
              <a:t>getData.js</a:t>
            </a:r>
            <a:endParaRPr>
              <a:highlight>
                <a:srgbClr val="F8C823"/>
              </a:highlight>
            </a:endParaRPr>
          </a:p>
        </p:txBody>
      </p:sp>
      <p:sp>
        <p:nvSpPr>
          <p:cNvPr id="215" name="Google Shape;215;p25"/>
          <p:cNvSpPr txBox="1"/>
          <p:nvPr>
            <p:ph idx="2" type="body"/>
          </p:nvPr>
        </p:nvSpPr>
        <p:spPr>
          <a:xfrm>
            <a:off x="4832400" y="1152475"/>
            <a:ext cx="3999900" cy="3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Dentro de este archivo necesitamos crear 2 funciones.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s">
                <a:highlight>
                  <a:srgbClr val="F8C823"/>
                </a:highlight>
              </a:rPr>
              <a:t>getCharacter(</a:t>
            </a:r>
            <a:r>
              <a:rPr b="1" lang="es">
                <a:solidFill>
                  <a:srgbClr val="E15BBA"/>
                </a:solidFill>
                <a:highlight>
                  <a:srgbClr val="F8C823"/>
                </a:highlight>
              </a:rPr>
              <a:t>id</a:t>
            </a:r>
            <a:r>
              <a:rPr lang="es">
                <a:highlight>
                  <a:srgbClr val="F8C823"/>
                </a:highlight>
              </a:rPr>
              <a:t>)</a:t>
            </a:r>
            <a:r>
              <a:rPr lang="es"/>
              <a:t> se ocupará de pedirle a la API que nos envíe el personaje solicitado.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000"/>
              <a:t>El parámetro </a:t>
            </a:r>
            <a:r>
              <a:rPr b="1" lang="es" sz="1000">
                <a:solidFill>
                  <a:srgbClr val="E15BBA"/>
                </a:solidFill>
              </a:rPr>
              <a:t>id</a:t>
            </a:r>
            <a:r>
              <a:rPr b="1" lang="es" sz="1000"/>
              <a:t> es el número de personaje que queremos.</a:t>
            </a:r>
            <a:endParaRPr b="1"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>
                <a:highlight>
                  <a:srgbClr val="F8C823"/>
                </a:highlight>
              </a:rPr>
              <a:t>getCharacters(</a:t>
            </a:r>
            <a:r>
              <a:rPr b="1" lang="es">
                <a:solidFill>
                  <a:srgbClr val="E15BBA"/>
                </a:solidFill>
                <a:highlight>
                  <a:srgbClr val="F8C823"/>
                </a:highlight>
              </a:rPr>
              <a:t>page</a:t>
            </a:r>
            <a:r>
              <a:rPr lang="es">
                <a:highlight>
                  <a:srgbClr val="F8C823"/>
                </a:highlight>
              </a:rPr>
              <a:t>)</a:t>
            </a:r>
            <a:r>
              <a:rPr lang="es"/>
              <a:t> nos buscará todos los personajes según la página solicitada.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000"/>
              <a:t>El parámetro </a:t>
            </a:r>
            <a:r>
              <a:rPr b="1" lang="es" sz="1000">
                <a:solidFill>
                  <a:srgbClr val="E15BBA"/>
                </a:solidFill>
              </a:rPr>
              <a:t>page</a:t>
            </a:r>
            <a:r>
              <a:rPr b="1" lang="es" sz="1000"/>
              <a:t> es el número de página que queremos.</a:t>
            </a:r>
            <a:endParaRPr/>
          </a:p>
        </p:txBody>
      </p:sp>
      <p:pic>
        <p:nvPicPr>
          <p:cNvPr id="216" name="Google Shape;2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25" y="2765513"/>
            <a:ext cx="209550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Buscamos los datos</a:t>
            </a:r>
            <a:endParaRPr/>
          </a:p>
        </p:txBody>
      </p:sp>
      <p:sp>
        <p:nvSpPr>
          <p:cNvPr id="222" name="Google Shape;222;p26"/>
          <p:cNvSpPr txBox="1"/>
          <p:nvPr>
            <p:ph idx="1" type="body"/>
          </p:nvPr>
        </p:nvSpPr>
        <p:spPr>
          <a:xfrm>
            <a:off x="311700" y="1187125"/>
            <a:ext cx="5621400" cy="3347100"/>
          </a:xfrm>
          <a:prstGeom prst="rect">
            <a:avLst/>
          </a:prstGeom>
          <a:solidFill>
            <a:srgbClr val="262335"/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50">
                <a:solidFill>
                  <a:srgbClr val="848BBD"/>
                </a:solidFill>
                <a:latin typeface="Courier New"/>
                <a:ea typeface="Courier New"/>
                <a:cs typeface="Courier New"/>
                <a:sym typeface="Courier New"/>
              </a:rPr>
              <a:t>// Declaramos una URL base que es la de la API</a:t>
            </a:r>
            <a:endParaRPr b="1" sz="1050">
              <a:solidFill>
                <a:srgbClr val="FEDE5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baseURL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1" lang="es" sz="105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https://rickandmortyapi.com/api</a:t>
            </a:r>
            <a:r>
              <a:rPr b="1" lang="es" sz="10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50">
                <a:solidFill>
                  <a:srgbClr val="848BBD"/>
                </a:solidFill>
                <a:latin typeface="Courier New"/>
                <a:ea typeface="Courier New"/>
                <a:cs typeface="Courier New"/>
                <a:sym typeface="Courier New"/>
              </a:rPr>
              <a:t>// Creamos la función asíncrona para ir a buscar un único personaje</a:t>
            </a:r>
            <a:endParaRPr b="1"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getCharater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i="1"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fetch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s" sz="10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b="1" lang="es" sz="1050">
                <a:solidFill>
                  <a:srgbClr val="72F1B8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baseURL</a:t>
            </a:r>
            <a:r>
              <a:rPr b="1" lang="es" sz="1050">
                <a:solidFill>
                  <a:srgbClr val="72F1B8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es" sz="10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/character/</a:t>
            </a:r>
            <a:r>
              <a:rPr b="1" lang="es" sz="1050">
                <a:solidFill>
                  <a:srgbClr val="72F1B8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i="1"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1" lang="es" sz="1050">
                <a:solidFill>
                  <a:srgbClr val="72F1B8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es" sz="10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(); </a:t>
            </a:r>
            <a:r>
              <a:rPr b="1" i="1" lang="es" sz="1050">
                <a:solidFill>
                  <a:srgbClr val="848BBD"/>
                </a:solidFill>
                <a:latin typeface="Courier New"/>
                <a:ea typeface="Courier New"/>
                <a:cs typeface="Courier New"/>
                <a:sym typeface="Courier New"/>
              </a:rPr>
              <a:t>// sacamos el body de la respuesta</a:t>
            </a:r>
            <a:endParaRPr b="1"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50">
                <a:solidFill>
                  <a:srgbClr val="848BBD"/>
                </a:solidFill>
                <a:latin typeface="Courier New"/>
                <a:ea typeface="Courier New"/>
                <a:cs typeface="Courier New"/>
                <a:sym typeface="Courier New"/>
              </a:rPr>
              <a:t>// Creamos la función asíncrona para ir a buscar todos los personajes</a:t>
            </a:r>
            <a:endParaRPr b="1"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getCharacters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i="1"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page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fetch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s" sz="10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b="1" lang="es" sz="1050">
                <a:solidFill>
                  <a:srgbClr val="72F1B8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baseURL</a:t>
            </a:r>
            <a:r>
              <a:rPr b="1" lang="es" sz="1050">
                <a:solidFill>
                  <a:srgbClr val="72F1B8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es" sz="10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/character/?page=</a:t>
            </a:r>
            <a:r>
              <a:rPr b="1" lang="es" sz="1050">
                <a:solidFill>
                  <a:srgbClr val="72F1B8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i="1"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page</a:t>
            </a:r>
            <a:r>
              <a:rPr b="1" lang="es" sz="1050">
                <a:solidFill>
                  <a:srgbClr val="72F1B8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es" sz="10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(); </a:t>
            </a:r>
            <a:r>
              <a:rPr b="1" i="1" lang="es" sz="1050">
                <a:solidFill>
                  <a:srgbClr val="848BBD"/>
                </a:solidFill>
                <a:latin typeface="Courier New"/>
                <a:ea typeface="Courier New"/>
                <a:cs typeface="Courier New"/>
                <a:sym typeface="Courier New"/>
              </a:rPr>
              <a:t>// sacamos el body de la respuesta</a:t>
            </a:r>
            <a:endParaRPr b="1"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72F1B8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b="1"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getCharater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getCharacters</a:t>
            </a:r>
            <a:r>
              <a:rPr b="1"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b="1"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3" name="Google Shape;223;p26"/>
          <p:cNvSpPr txBox="1"/>
          <p:nvPr/>
        </p:nvSpPr>
        <p:spPr>
          <a:xfrm>
            <a:off x="5985700" y="2164975"/>
            <a:ext cx="30906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 olvidemos </a:t>
            </a:r>
            <a:r>
              <a:rPr b="1"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exportar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nuestras funciones, de esta manera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podemos llamarlas desde otro archivo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y tener nuestra lógica separada.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Ya tenemos las funciones que traen la info, ahora sigamos con home.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rgbClr val="F8C823"/>
                </a:highlight>
              </a:rPr>
              <a:t>index.html</a:t>
            </a:r>
            <a:endParaRPr>
              <a:highlight>
                <a:srgbClr val="F8C823"/>
              </a:highlight>
            </a:endParaRPr>
          </a:p>
        </p:txBody>
      </p:sp>
      <p:sp>
        <p:nvSpPr>
          <p:cNvPr id="234" name="Google Shape;234;p28"/>
          <p:cNvSpPr txBox="1"/>
          <p:nvPr>
            <p:ph idx="1" type="body"/>
          </p:nvPr>
        </p:nvSpPr>
        <p:spPr>
          <a:xfrm>
            <a:off x="311700" y="1152475"/>
            <a:ext cx="84414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Tenemos un HTML prearmado que invoca un archivo javascript llamado </a:t>
            </a:r>
            <a:r>
              <a:rPr lang="es">
                <a:highlight>
                  <a:srgbClr val="F8C823"/>
                </a:highlight>
              </a:rPr>
              <a:t>“home.js”</a:t>
            </a:r>
            <a:r>
              <a:rPr lang="es"/>
              <a:t>.</a:t>
            </a:r>
            <a:endParaRPr>
              <a:highlight>
                <a:srgbClr val="F8C823"/>
              </a:highlight>
            </a:endParaRPr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25" y="1543500"/>
            <a:ext cx="5561450" cy="31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/>
        </p:nvSpPr>
        <p:spPr>
          <a:xfrm>
            <a:off x="6075900" y="1706813"/>
            <a:ext cx="27564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Tenemos un main donde colocaremos nuestros personajes mediante el uso del DOM.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 atributo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“module”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 la etiqueta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&lt;script&gt;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nos permite trabajar con módulos, separando nuestro código para </a:t>
            </a:r>
            <a:r>
              <a:rPr b="1"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mayor organización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Ahora llenemos nuestro index de información.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Buscamos los datos - </a:t>
            </a:r>
            <a:r>
              <a:rPr lang="es">
                <a:highlight>
                  <a:srgbClr val="F8C823"/>
                </a:highlight>
              </a:rPr>
              <a:t>src/home.js</a:t>
            </a:r>
            <a:endParaRPr>
              <a:highlight>
                <a:srgbClr val="F8C823"/>
              </a:highlight>
            </a:endParaRPr>
          </a:p>
        </p:txBody>
      </p:sp>
      <p:sp>
        <p:nvSpPr>
          <p:cNvPr id="247" name="Google Shape;247;p30"/>
          <p:cNvSpPr txBox="1"/>
          <p:nvPr>
            <p:ph idx="1" type="body"/>
          </p:nvPr>
        </p:nvSpPr>
        <p:spPr>
          <a:xfrm>
            <a:off x="311700" y="1255225"/>
            <a:ext cx="5538600" cy="2599800"/>
          </a:xfrm>
          <a:prstGeom prst="rect">
            <a:avLst/>
          </a:prstGeom>
          <a:solidFill>
            <a:srgbClr val="26233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50">
                <a:solidFill>
                  <a:srgbClr val="848BBD"/>
                </a:solidFill>
                <a:latin typeface="Courier New"/>
                <a:ea typeface="Courier New"/>
                <a:cs typeface="Courier New"/>
                <a:sym typeface="Courier New"/>
              </a:rPr>
              <a:t>// Aquí necesitamos traer todos los personajes, por </a:t>
            </a:r>
            <a:endParaRPr b="1" i="1" sz="1250">
              <a:solidFill>
                <a:srgbClr val="848BB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50">
                <a:solidFill>
                  <a:srgbClr val="848BBD"/>
                </a:solidFill>
                <a:latin typeface="Courier New"/>
                <a:ea typeface="Courier New"/>
                <a:cs typeface="Courier New"/>
                <a:sym typeface="Courier New"/>
              </a:rPr>
              <a:t>// eso importamos nuestra función getCharacters</a:t>
            </a:r>
            <a:endParaRPr b="1" i="1" sz="1250">
              <a:solidFill>
                <a:srgbClr val="848BB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rgbClr val="72F1B8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s" sz="12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b="1" lang="es" sz="12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getCharacters</a:t>
            </a:r>
            <a:r>
              <a:rPr b="1" lang="es" sz="12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b="1" lang="es" sz="12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s" sz="12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2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"./services/getData.js"</a:t>
            </a:r>
            <a:r>
              <a:rPr b="1" lang="es" sz="12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1" sz="1250">
              <a:solidFill>
                <a:srgbClr val="848BB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Tomamos el main container de nuestro Home y el loader</a:t>
            </a:r>
            <a:endParaRPr b="1" i="1" sz="12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s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2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b="1" lang="es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250">
                <a:solidFill>
                  <a:srgbClr val="FFFFFF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2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b="1" lang="es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2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b="1" lang="es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s" sz="12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'#characters'</a:t>
            </a:r>
            <a:r>
              <a:rPr b="1" lang="es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s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2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loader</a:t>
            </a:r>
            <a:r>
              <a:rPr b="1" lang="es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250">
                <a:solidFill>
                  <a:srgbClr val="FFFFFF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2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b="1" lang="es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2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b="1" lang="es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s" sz="12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'lds-ring'</a:t>
            </a:r>
            <a:r>
              <a:rPr b="1" lang="es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5918025" y="1152475"/>
            <a:ext cx="2880000" cy="28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"/>
              <a:buChar char="-"/>
            </a:pP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Traemos la función a utilizar.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"/>
              <a:buChar char="-"/>
            </a:pP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Accedemos al DOM y tomamos la etiqueta </a:t>
            </a:r>
            <a:r>
              <a:rPr lang="es" sz="15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main#characters</a:t>
            </a: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"/>
              <a:buChar char="-"/>
            </a:pP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 este elemento le agregaremos todos los personajes.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311700" y="3903150"/>
            <a:ext cx="5847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s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Además capturamos el elemento con el ID “lds-ring”, es un ícono animado que dará el efecto de carga cuando la información demore demasiado.</a:t>
            </a:r>
            <a:endParaRPr b="1" i="1"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idx="1" type="body"/>
          </p:nvPr>
        </p:nvSpPr>
        <p:spPr>
          <a:xfrm>
            <a:off x="283650" y="568350"/>
            <a:ext cx="8576700" cy="4101300"/>
          </a:xfrm>
          <a:prstGeom prst="rect">
            <a:avLst/>
          </a:prstGeom>
          <a:solidFill>
            <a:srgbClr val="262335"/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charactersList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FFFF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i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page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FFFF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2EE2FA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s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b="1" i="1" lang="es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por defecto le pasamos el page 1 por si no lo recibe</a:t>
            </a:r>
            <a:endParaRPr b="1"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1" lang="es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mostramos el loader antes de llamar a la API</a:t>
            </a:r>
            <a:endParaRPr b="1"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loader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050">
                <a:solidFill>
                  <a:srgbClr val="FE4450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FFFF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'grid'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1" lang="es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pedimos los personajes</a:t>
            </a:r>
            <a:endParaRPr b="1"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s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results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b="1" lang="es" sz="1050">
                <a:solidFill>
                  <a:srgbClr val="FFFFFF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getCharacters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page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1" lang="es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ocultamos el loader una vez que ya tenemos la respuesta</a:t>
            </a:r>
            <a:endParaRPr b="1"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loader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050">
                <a:solidFill>
                  <a:srgbClr val="FE4450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FFFF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'none'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results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forEach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character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b="1" i="1" lang="es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por cada personaje creamos un article con sus datos</a:t>
            </a:r>
            <a:endParaRPr b="1"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s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article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FFFF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'article'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article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setAttribute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'class'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'character'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article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FFFF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endParaRPr b="1" sz="1050">
              <a:solidFill>
                <a:srgbClr val="FF8B39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&lt;img src="</a:t>
            </a:r>
            <a:r>
              <a:rPr b="1" lang="es" sz="10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i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character</a:t>
            </a:r>
            <a:r>
              <a:rPr b="1" lang="es" sz="1050">
                <a:solidFill>
                  <a:srgbClr val="B6B1B1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050">
                <a:solidFill>
                  <a:srgbClr val="2EE2FA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b="1" lang="es" sz="10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 alt=""&gt;</a:t>
            </a:r>
            <a:endParaRPr b="1" sz="1050">
              <a:solidFill>
                <a:srgbClr val="FF8B39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&lt;h2&gt;</a:t>
            </a:r>
            <a:r>
              <a:rPr b="1" lang="es" sz="10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i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character</a:t>
            </a:r>
            <a:r>
              <a:rPr b="1" lang="es" sz="1050">
                <a:solidFill>
                  <a:srgbClr val="B6B1B1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050">
                <a:solidFill>
                  <a:srgbClr val="2EE2FA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lang="es" sz="10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&lt;/h2&gt;</a:t>
            </a:r>
            <a:endParaRPr b="1" sz="1050">
              <a:solidFill>
                <a:srgbClr val="FF8B39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&lt;div&gt;</a:t>
            </a:r>
            <a:endParaRPr b="1" sz="1050">
              <a:solidFill>
                <a:srgbClr val="FF8B39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&lt;p&gt;</a:t>
            </a:r>
            <a:r>
              <a:rPr b="1" lang="es" sz="10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i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character</a:t>
            </a:r>
            <a:r>
              <a:rPr b="1" lang="es" sz="1050">
                <a:solidFill>
                  <a:srgbClr val="B6B1B1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050">
                <a:solidFill>
                  <a:srgbClr val="2EE2FA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species</a:t>
            </a:r>
            <a:r>
              <a:rPr b="1" lang="es" sz="10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050">
              <a:solidFill>
                <a:srgbClr val="FF8B39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&lt;p class="</a:t>
            </a:r>
            <a:r>
              <a:rPr b="1" lang="es" sz="10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i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character</a:t>
            </a:r>
            <a:r>
              <a:rPr b="1" lang="es" sz="1050">
                <a:solidFill>
                  <a:srgbClr val="B6B1B1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b="1" lang="es" sz="1050">
                <a:solidFill>
                  <a:srgbClr val="B6B1B1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toLowerCase</a:t>
            </a:r>
            <a:r>
              <a:rPr b="1" lang="es" sz="1050">
                <a:solidFill>
                  <a:srgbClr val="B6B1B1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b="1" lang="es" sz="10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"&gt;&lt;/p&gt;</a:t>
            </a:r>
            <a:endParaRPr b="1" sz="1050">
              <a:solidFill>
                <a:srgbClr val="FF8B39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&lt;/div&gt;</a:t>
            </a:r>
            <a:endParaRPr b="1" sz="1050">
              <a:solidFill>
                <a:srgbClr val="FF8B39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&lt;a href="/#/</a:t>
            </a:r>
            <a:r>
              <a:rPr b="1" lang="es" sz="10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i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character</a:t>
            </a:r>
            <a:r>
              <a:rPr b="1" lang="es" sz="1050">
                <a:solidFill>
                  <a:srgbClr val="B6B1B1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050">
                <a:solidFill>
                  <a:srgbClr val="2EE2FA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1" lang="es" sz="10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"&gt;Ver detalle </a:t>
            </a:r>
            <a:r>
              <a:rPr b="1" i="1" lang="es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Al hacer click redirige a /#/idDelPersonaje</a:t>
            </a:r>
            <a:endParaRPr b="1" sz="1050">
              <a:solidFill>
                <a:srgbClr val="FF8B39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&lt;/a&gt;</a:t>
            </a:r>
            <a:endParaRPr b="1" sz="1050">
              <a:solidFill>
                <a:srgbClr val="FF8B39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`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appendChild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article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b="1"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5" name="Google Shape;255;p31"/>
          <p:cNvSpPr/>
          <p:nvPr/>
        </p:nvSpPr>
        <p:spPr>
          <a:xfrm>
            <a:off x="5902152" y="2441256"/>
            <a:ext cx="2819400" cy="1014300"/>
          </a:xfrm>
          <a:prstGeom prst="rect">
            <a:avLst/>
          </a:prstGeom>
          <a:solidFill>
            <a:srgbClr val="F8C8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5827809" y="2363619"/>
            <a:ext cx="2819400" cy="1014300"/>
          </a:xfrm>
          <a:prstGeom prst="rect">
            <a:avLst/>
          </a:prstGeom>
          <a:solidFill>
            <a:srgbClr val="FF8B3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 txBox="1"/>
          <p:nvPr>
            <p:ph idx="1" type="body"/>
          </p:nvPr>
        </p:nvSpPr>
        <p:spPr>
          <a:xfrm>
            <a:off x="5827801" y="2363375"/>
            <a:ext cx="2819400" cy="1014300"/>
          </a:xfrm>
          <a:prstGeom prst="rect">
            <a:avLst/>
          </a:prstGeom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F9F9F9"/>
                </a:solidFill>
              </a:rPr>
              <a:t>Usamos los datos recibidos y creamos un elemento HTML nuevo para inyectarlo al DOM</a:t>
            </a:r>
            <a:endParaRPr>
              <a:solidFill>
                <a:srgbClr val="F9F9F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490250" y="615600"/>
            <a:ext cx="47286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Nos queda llamar a nuestra función para que la magia suceda.</a:t>
            </a:r>
            <a:endParaRPr/>
          </a:p>
        </p:txBody>
      </p:sp>
      <p:sp>
        <p:nvSpPr>
          <p:cNvPr id="263" name="Google Shape;263;p32"/>
          <p:cNvSpPr txBox="1"/>
          <p:nvPr/>
        </p:nvSpPr>
        <p:spPr>
          <a:xfrm>
            <a:off x="5218850" y="2290800"/>
            <a:ext cx="3481800" cy="561900"/>
          </a:xfrm>
          <a:prstGeom prst="rect">
            <a:avLst/>
          </a:prstGeom>
          <a:solidFill>
            <a:srgbClr val="26233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charactersList</a:t>
            </a:r>
            <a:r>
              <a:rPr lang="es" sz="2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24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125" y="1046388"/>
            <a:ext cx="6497750" cy="30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Sigamos con la página para cada personaje, pero… primero un detalle.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Reconociendo cambios en la URL</a:t>
            </a:r>
            <a:endParaRPr/>
          </a:p>
        </p:txBody>
      </p:sp>
      <p:sp>
        <p:nvSpPr>
          <p:cNvPr id="279" name="Google Shape;279;p35"/>
          <p:cNvSpPr txBox="1"/>
          <p:nvPr>
            <p:ph idx="1" type="body"/>
          </p:nvPr>
        </p:nvSpPr>
        <p:spPr>
          <a:xfrm>
            <a:off x="311700" y="1152475"/>
            <a:ext cx="8681400" cy="10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poder saber que personaje es el que tenemos que mostrar el detalle vamos a realizar un pequeño truco: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/>
              <a:t>Cuando la URL </a:t>
            </a:r>
            <a:r>
              <a:rPr b="1" lang="es">
                <a:highlight>
                  <a:srgbClr val="F8C823"/>
                </a:highlight>
              </a:rPr>
              <a:t>cambie</a:t>
            </a:r>
            <a:r>
              <a:rPr b="1" lang="es"/>
              <a:t> al presionar el enlace </a:t>
            </a:r>
            <a:r>
              <a:rPr b="1" i="1" lang="es"/>
              <a:t>“ver detalle”</a:t>
            </a:r>
            <a:r>
              <a:rPr b="1" lang="es"/>
              <a:t> de un personaje, el navegador reconoce el evento  y guarda el ID de ese personaje en el localStorage para ser tomado por el archivo de details.js</a:t>
            </a:r>
            <a:endParaRPr b="1"/>
          </a:p>
        </p:txBody>
      </p:sp>
      <p:sp>
        <p:nvSpPr>
          <p:cNvPr id="280" name="Google Shape;280;p35"/>
          <p:cNvSpPr txBox="1"/>
          <p:nvPr/>
        </p:nvSpPr>
        <p:spPr>
          <a:xfrm>
            <a:off x="369700" y="2153875"/>
            <a:ext cx="6826800" cy="1620600"/>
          </a:xfrm>
          <a:prstGeom prst="rect">
            <a:avLst/>
          </a:prstGeom>
          <a:solidFill>
            <a:srgbClr val="26233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9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Escuchamos cambios en la URL, atentos a cuando hagan click en un “ver detalle”</a:t>
            </a:r>
            <a:endParaRPr b="1" sz="1050">
              <a:solidFill>
                <a:srgbClr val="FF7ED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'hashchange'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, () </a:t>
            </a:r>
            <a:r>
              <a:rPr b="1" lang="es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9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// Si el enlace lleva a /#/3, id toma el valor 3 que es el ID del personaje</a:t>
            </a:r>
            <a:endParaRPr b="1"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s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FFFF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location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hash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slice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s" sz="1050">
                <a:solidFill>
                  <a:srgbClr val="2EE2FA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es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toLocaleLowerCase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b="1" lang="es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split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b="1" lang="es" sz="1050">
                <a:solidFill>
                  <a:srgbClr val="2EE2FA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1" lang="es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||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'charID'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location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replace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'/character.html'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b="1"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1" name="Google Shape;281;p35"/>
          <p:cNvSpPr txBox="1"/>
          <p:nvPr/>
        </p:nvSpPr>
        <p:spPr>
          <a:xfrm>
            <a:off x="311700" y="3873700"/>
            <a:ext cx="7486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localStorage es como una pequeña base de datos dentro del navegador, gracias a ella podemos persistir datos sencillos. </a:t>
            </a:r>
            <a:endParaRPr b="1"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 este caso guardamos el ID del personaje con el nombre </a:t>
            </a:r>
            <a:r>
              <a:rPr b="1" i="1" lang="es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“charID”</a:t>
            </a:r>
            <a:r>
              <a:rPr b="1" lang="es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para usarlo en la página de detalle.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rgbClr val="F8C823"/>
                </a:highlight>
              </a:rPr>
              <a:t>character.html</a:t>
            </a:r>
            <a:endParaRPr>
              <a:highlight>
                <a:srgbClr val="F8C823"/>
              </a:highlight>
            </a:endParaRPr>
          </a:p>
        </p:txBody>
      </p:sp>
      <p:sp>
        <p:nvSpPr>
          <p:cNvPr id="287" name="Google Shape;287;p36"/>
          <p:cNvSpPr txBox="1"/>
          <p:nvPr>
            <p:ph idx="1" type="body"/>
          </p:nvPr>
        </p:nvSpPr>
        <p:spPr>
          <a:xfrm>
            <a:off x="311700" y="1152475"/>
            <a:ext cx="84414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En este caso el HTML usado para cada personaje es muy similar a index, solo cambia un ID en main</a:t>
            </a:r>
            <a:endParaRPr>
              <a:highlight>
                <a:srgbClr val="F8C823"/>
              </a:highlight>
            </a:endParaRPr>
          </a:p>
        </p:txBody>
      </p:sp>
      <p:sp>
        <p:nvSpPr>
          <p:cNvPr id="288" name="Google Shape;288;p36"/>
          <p:cNvSpPr txBox="1"/>
          <p:nvPr/>
        </p:nvSpPr>
        <p:spPr>
          <a:xfrm>
            <a:off x="6075900" y="2464775"/>
            <a:ext cx="27564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 este caso, vamos a crear un archivo llamado </a:t>
            </a:r>
            <a:r>
              <a:rPr b="1"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“details.js”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y lo vamos a invocar desde nuestro archivo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character.html</a:t>
            </a:r>
            <a:endParaRPr>
              <a:highlight>
                <a:srgbClr val="F8C823"/>
              </a:highlight>
            </a:endParaRPr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50" y="1526563"/>
            <a:ext cx="5573326" cy="316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Buscamos los datos - </a:t>
            </a:r>
            <a:r>
              <a:rPr lang="es">
                <a:highlight>
                  <a:srgbClr val="F8C823"/>
                </a:highlight>
              </a:rPr>
              <a:t>src/details.js</a:t>
            </a:r>
            <a:endParaRPr>
              <a:highlight>
                <a:srgbClr val="F8C823"/>
              </a:highlight>
            </a:endParaRPr>
          </a:p>
        </p:txBody>
      </p:sp>
      <p:sp>
        <p:nvSpPr>
          <p:cNvPr id="295" name="Google Shape;295;p37"/>
          <p:cNvSpPr txBox="1"/>
          <p:nvPr>
            <p:ph idx="1" type="body"/>
          </p:nvPr>
        </p:nvSpPr>
        <p:spPr>
          <a:xfrm>
            <a:off x="416200" y="1255225"/>
            <a:ext cx="5538600" cy="3046200"/>
          </a:xfrm>
          <a:prstGeom prst="rect">
            <a:avLst/>
          </a:prstGeom>
          <a:solidFill>
            <a:srgbClr val="26233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50">
                <a:solidFill>
                  <a:srgbClr val="848BBD"/>
                </a:solidFill>
                <a:latin typeface="Courier New"/>
                <a:ea typeface="Courier New"/>
                <a:cs typeface="Courier New"/>
                <a:sym typeface="Courier New"/>
              </a:rPr>
              <a:t>// Aquí necesitamos traer el personaje solicitado, por eso importamos getCharacter.</a:t>
            </a:r>
            <a:endParaRPr b="1" i="1" sz="1250">
              <a:solidFill>
                <a:srgbClr val="848BB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getCharater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b="1" lang="es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"./services/getData.js"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50">
                <a:solidFill>
                  <a:srgbClr val="848BBD"/>
                </a:solidFill>
                <a:latin typeface="Courier New"/>
                <a:ea typeface="Courier New"/>
                <a:cs typeface="Courier New"/>
                <a:sym typeface="Courier New"/>
              </a:rPr>
              <a:t>// Guardamos en variables los elementos del DOM que vamos a utilizar</a:t>
            </a:r>
            <a:endParaRPr b="1"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FFFF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'#character'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loader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FFFF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'lds-ring'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50">
                <a:solidFill>
                  <a:srgbClr val="848BBD"/>
                </a:solidFill>
                <a:latin typeface="Courier New"/>
                <a:ea typeface="Courier New"/>
                <a:cs typeface="Courier New"/>
                <a:sym typeface="Courier New"/>
              </a:rPr>
              <a:t>// Leemos el ID guardado en el localStorage, nos va a servir para traer los datos de este personaje.</a:t>
            </a:r>
            <a:endParaRPr b="1" sz="1050">
              <a:solidFill>
                <a:srgbClr val="FEDE5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getID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FFFF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0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s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'charID'</a:t>
            </a:r>
            <a:r>
              <a:rPr b="1" lang="es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50">
              <a:solidFill>
                <a:srgbClr val="72F1B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Buscamos los datos - </a:t>
            </a:r>
            <a:r>
              <a:rPr lang="es">
                <a:highlight>
                  <a:srgbClr val="F8C823"/>
                </a:highlight>
              </a:rPr>
              <a:t>src/details.js</a:t>
            </a:r>
            <a:endParaRPr>
              <a:highlight>
                <a:srgbClr val="F8C823"/>
              </a:highlight>
            </a:endParaRPr>
          </a:p>
        </p:txBody>
      </p:sp>
      <p:sp>
        <p:nvSpPr>
          <p:cNvPr id="301" name="Google Shape;301;p38"/>
          <p:cNvSpPr txBox="1"/>
          <p:nvPr>
            <p:ph idx="1" type="body"/>
          </p:nvPr>
        </p:nvSpPr>
        <p:spPr>
          <a:xfrm>
            <a:off x="408150" y="1255225"/>
            <a:ext cx="5245500" cy="3346800"/>
          </a:xfrm>
          <a:prstGeom prst="rect">
            <a:avLst/>
          </a:prstGeom>
          <a:solidFill>
            <a:srgbClr val="26233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7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loadCharacter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750">
                <a:solidFill>
                  <a:srgbClr val="FFFFFF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7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i="1" lang="es" sz="7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s" sz="7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7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s" sz="7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loader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750">
                <a:solidFill>
                  <a:srgbClr val="FE4450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7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750">
                <a:solidFill>
                  <a:srgbClr val="FFFFFF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7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'grid'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7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s" sz="7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7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750">
                <a:solidFill>
                  <a:srgbClr val="FFFFFF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7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7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getCharater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es" sz="7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7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s" sz="7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loader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750">
                <a:solidFill>
                  <a:srgbClr val="FE4450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7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750">
                <a:solidFill>
                  <a:srgbClr val="FFFFFF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7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'none'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7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s" sz="7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7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article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750">
                <a:solidFill>
                  <a:srgbClr val="FFFFFF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7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7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s" sz="7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'article'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7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s" sz="7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article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7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setAttribute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s" sz="7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'class'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s" sz="7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'character'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7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s" sz="7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article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7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750">
                <a:solidFill>
                  <a:srgbClr val="FFFFFF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7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endParaRPr b="1" sz="750">
              <a:solidFill>
                <a:srgbClr val="FF8B39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&lt;img src="</a:t>
            </a:r>
            <a:r>
              <a:rPr b="1" lang="es" sz="7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lang="es" sz="7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s" sz="750">
                <a:solidFill>
                  <a:srgbClr val="B6B1B1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750">
                <a:solidFill>
                  <a:srgbClr val="2EE2FA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b="1" lang="es" sz="7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es" sz="7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 alt=""&gt;</a:t>
            </a:r>
            <a:endParaRPr b="1" sz="750">
              <a:solidFill>
                <a:srgbClr val="FF8B39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&lt;h2&gt;</a:t>
            </a:r>
            <a:r>
              <a:rPr b="1" lang="es" sz="7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lang="es" sz="7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s" sz="750">
                <a:solidFill>
                  <a:srgbClr val="B6B1B1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750">
                <a:solidFill>
                  <a:srgbClr val="2EE2FA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lang="es" sz="7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es" sz="7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&lt;/h2&gt;</a:t>
            </a:r>
            <a:endParaRPr b="1" sz="750">
              <a:solidFill>
                <a:srgbClr val="FF8B39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&lt;p class="data"&gt;&lt;span&gt;Origen:&lt;/span&gt; </a:t>
            </a:r>
            <a:r>
              <a:rPr b="1" lang="es" sz="7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lang="es" sz="7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s" sz="750">
                <a:solidFill>
                  <a:srgbClr val="B6B1B1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7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origin</a:t>
            </a:r>
            <a:r>
              <a:rPr b="1" lang="es" sz="750">
                <a:solidFill>
                  <a:srgbClr val="B6B1B1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750">
                <a:solidFill>
                  <a:srgbClr val="2EE2FA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lang="es" sz="7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es" sz="7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750">
              <a:solidFill>
                <a:srgbClr val="FF8B39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&lt;p class="data"&gt;&lt;span&gt;Locación Actual:&lt;/span&gt; </a:t>
            </a:r>
            <a:r>
              <a:rPr b="1" lang="es" sz="7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lang="es" sz="7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s" sz="750">
                <a:solidFill>
                  <a:srgbClr val="B6B1B1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7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location</a:t>
            </a:r>
            <a:r>
              <a:rPr b="1" lang="es" sz="750">
                <a:solidFill>
                  <a:srgbClr val="B6B1B1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750">
                <a:solidFill>
                  <a:srgbClr val="2EE2FA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lang="es" sz="7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es" sz="7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750">
              <a:solidFill>
                <a:srgbClr val="FF8B39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&lt;div&gt;</a:t>
            </a:r>
            <a:endParaRPr b="1" sz="750">
              <a:solidFill>
                <a:srgbClr val="FF8B39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&lt;p class="data"&gt;&lt;span&gt;Especie:&lt;/span&gt; </a:t>
            </a:r>
            <a:r>
              <a:rPr b="1" lang="es" sz="7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lang="es" sz="7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s" sz="750">
                <a:solidFill>
                  <a:srgbClr val="B6B1B1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750">
                <a:solidFill>
                  <a:srgbClr val="2EE2FA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species</a:t>
            </a:r>
            <a:r>
              <a:rPr b="1" lang="es" sz="7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es" sz="7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750">
              <a:solidFill>
                <a:srgbClr val="FF8B39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&lt;p class="</a:t>
            </a:r>
            <a:r>
              <a:rPr b="1" lang="es" sz="7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lang="es" sz="7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s" sz="750">
                <a:solidFill>
                  <a:srgbClr val="B6B1B1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7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b="1" lang="es" sz="750">
                <a:solidFill>
                  <a:srgbClr val="B6B1B1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7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toLowerCase</a:t>
            </a:r>
            <a:r>
              <a:rPr b="1" lang="es" sz="750">
                <a:solidFill>
                  <a:srgbClr val="B6B1B1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b="1" lang="es" sz="7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es" sz="7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"&gt;&lt;/p&gt;</a:t>
            </a:r>
            <a:endParaRPr b="1" sz="750">
              <a:solidFill>
                <a:srgbClr val="FF8B39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&lt;/div&gt;</a:t>
            </a:r>
            <a:endParaRPr b="1" sz="750">
              <a:solidFill>
                <a:srgbClr val="FF8B39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`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7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" sz="7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s" sz="7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appendChild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s" sz="7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article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7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7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loadCharacter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s" sz="750">
                <a:solidFill>
                  <a:srgbClr val="FF7ED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getID</a:t>
            </a:r>
            <a:r>
              <a:rPr b="1" lang="es" sz="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7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50">
              <a:solidFill>
                <a:srgbClr val="848BB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2" name="Google Shape;302;p38"/>
          <p:cNvSpPr txBox="1"/>
          <p:nvPr/>
        </p:nvSpPr>
        <p:spPr>
          <a:xfrm>
            <a:off x="5835325" y="1536325"/>
            <a:ext cx="27789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Similar a </a:t>
            </a:r>
            <a:r>
              <a:rPr lang="es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home.js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tenemos una </a:t>
            </a:r>
            <a:r>
              <a:rPr b="1"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función asíncrona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que recibe el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ID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del personaje y lo pide a </a:t>
            </a:r>
            <a:r>
              <a:rPr b="1"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getCharacter(id)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Una vez que </a:t>
            </a:r>
            <a:r>
              <a:rPr lang="es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recibe la información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crea una etiqueta article y le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inyecta el código HTML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agregarle la información del personaje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¡Just Magic!</a:t>
            </a:r>
            <a:endParaRPr/>
          </a:p>
        </p:txBody>
      </p:sp>
      <p:sp>
        <p:nvSpPr>
          <p:cNvPr id="308" name="Google Shape;308;p39"/>
          <p:cNvSpPr txBox="1"/>
          <p:nvPr>
            <p:ph idx="2" type="body"/>
          </p:nvPr>
        </p:nvSpPr>
        <p:spPr>
          <a:xfrm>
            <a:off x="311700" y="1212625"/>
            <a:ext cx="65313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Ahora al hacer click en “ver detalle” nos lleva a la página character.html pero muestra la información del personaje que clickeamos.</a:t>
            </a:r>
            <a:endParaRPr/>
          </a:p>
        </p:txBody>
      </p:sp>
      <p:pic>
        <p:nvPicPr>
          <p:cNvPr id="309" name="Google Shape;3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19772"/>
            <a:ext cx="4947976" cy="240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5725" y="1170000"/>
            <a:ext cx="1807800" cy="331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39"/>
          <p:cNvCxnSpPr/>
          <p:nvPr/>
        </p:nvCxnSpPr>
        <p:spPr>
          <a:xfrm flipH="1" rot="10800000">
            <a:off x="4301300" y="3023075"/>
            <a:ext cx="2549100" cy="1654200"/>
          </a:xfrm>
          <a:prstGeom prst="straightConnector1">
            <a:avLst/>
          </a:prstGeom>
          <a:noFill/>
          <a:ln cap="flat" cmpd="sng" w="38100">
            <a:solidFill>
              <a:srgbClr val="F8C82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39"/>
          <p:cNvCxnSpPr/>
          <p:nvPr/>
        </p:nvCxnSpPr>
        <p:spPr>
          <a:xfrm rot="10800000">
            <a:off x="1007675" y="4045725"/>
            <a:ext cx="3323700" cy="6165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8C82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>
            <p:ph type="title"/>
          </p:nvPr>
        </p:nvSpPr>
        <p:spPr>
          <a:xfrm>
            <a:off x="409350" y="262175"/>
            <a:ext cx="8325300" cy="22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esto, con solo 2 archivos HTML que se completan de forma dinámica!</a:t>
            </a:r>
            <a:endParaRPr/>
          </a:p>
        </p:txBody>
      </p:sp>
      <p:pic>
        <p:nvPicPr>
          <p:cNvPr id="318" name="Google Shape;3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1325" y="2448673"/>
            <a:ext cx="3875226" cy="209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/>
              <a:t>Clase 21</a:t>
            </a:r>
            <a:endParaRPr/>
          </a:p>
        </p:txBody>
      </p:sp>
      <p:sp>
        <p:nvSpPr>
          <p:cNvPr id="156" name="Google Shape;156;p18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Clase 22</a:t>
            </a:r>
            <a:endParaRPr/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Clase 20</a:t>
            </a:r>
            <a:endParaRPr/>
          </a:p>
        </p:txBody>
      </p:sp>
      <p:sp>
        <p:nvSpPr>
          <p:cNvPr id="158" name="Google Shape;158;p18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Solicitando info desde Javascript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AJAX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Fetch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Repaso DOM</a:t>
            </a:r>
            <a:endParaRPr b="1">
              <a:solidFill>
                <a:srgbClr val="414141"/>
              </a:solidFill>
            </a:endParaRPr>
          </a:p>
        </p:txBody>
      </p:sp>
      <p:sp>
        <p:nvSpPr>
          <p:cNvPr id="159" name="Google Shape;159;p18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Introducción a Backend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Relación Cliente/Servidor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Protocolo HTTP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Status Codes</a:t>
            </a:r>
            <a:endParaRPr b="1">
              <a:solidFill>
                <a:srgbClr val="414141"/>
              </a:solidFill>
            </a:endParaRPr>
          </a:p>
        </p:txBody>
      </p:sp>
      <p:sp>
        <p:nvSpPr>
          <p:cNvPr id="160" name="Google Shape;160;p18"/>
          <p:cNvSpPr txBox="1"/>
          <p:nvPr>
            <p:ph idx="6" type="title"/>
          </p:nvPr>
        </p:nvSpPr>
        <p:spPr>
          <a:xfrm>
            <a:off x="3331525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JAVASCRIPT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Workshop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 rot="5400000">
            <a:off x="3453854" y="2575390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>
            <a:off x="6255629" y="256839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/>
          <p:nvPr/>
        </p:nvSpPr>
        <p:spPr>
          <a:xfrm rot="5400000">
            <a:off x="6255629" y="302491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6255629" y="279665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633952" y="256837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633952" y="3024905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633952" y="279663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46030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JAVASCRIPT</a:t>
            </a:r>
            <a:endParaRPr/>
          </a:p>
        </p:txBody>
      </p:sp>
      <p:sp>
        <p:nvSpPr>
          <p:cNvPr id="173" name="Google Shape;173;p19"/>
          <p:cNvSpPr txBox="1"/>
          <p:nvPr>
            <p:ph idx="4294967295" type="subTitle"/>
          </p:nvPr>
        </p:nvSpPr>
        <p:spPr>
          <a:xfrm>
            <a:off x="511711" y="2601150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Pedir datos desde el cliente</a:t>
            </a: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580" y="1728263"/>
            <a:ext cx="1686924" cy="168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311700" y="662625"/>
            <a:ext cx="84777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500"/>
              <a:t>Para el ejemplo de hoy vamos a trabajar con una API que nos brinda información sobre los personajes de la serie Rick y Morty.</a:t>
            </a:r>
            <a:endParaRPr b="1" sz="1500"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800" y="1705950"/>
            <a:ext cx="7384401" cy="151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333150" y="3495225"/>
            <a:ext cx="8477700" cy="8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Podemos consultar su documentación en: 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u="sng">
                <a:solidFill>
                  <a:schemeClr val="hlink"/>
                </a:solidFill>
                <a:hlinkClick r:id="rId4"/>
              </a:rPr>
              <a:t>https://rickandmortyapi.com/documentation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490250" y="495050"/>
            <a:ext cx="53646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Tomaremos como base la carpeta con archivos que se encuentra en el drive compartido.</a:t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 rotWithShape="1">
          <a:blip r:embed="rId3">
            <a:alphaModFix/>
          </a:blip>
          <a:srcRect b="4843" l="0" r="0" t="0"/>
          <a:stretch/>
        </p:blipFill>
        <p:spPr>
          <a:xfrm>
            <a:off x="5932375" y="1587963"/>
            <a:ext cx="2853125" cy="17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</a:t>
            </a:r>
            <a:endParaRPr/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311700" y="1152475"/>
            <a:ext cx="77592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Nos encontramos con un archivo </a:t>
            </a:r>
            <a:r>
              <a:rPr lang="es">
                <a:highlight>
                  <a:srgbClr val="F8C823"/>
                </a:highlight>
              </a:rPr>
              <a:t>index.html</a:t>
            </a:r>
            <a:r>
              <a:rPr lang="es"/>
              <a:t>, la idea es </a:t>
            </a:r>
            <a:r>
              <a:rPr lang="es" u="sng"/>
              <a:t>tomar los personajes</a:t>
            </a:r>
            <a:r>
              <a:rPr lang="es"/>
              <a:t> de rick y morty y </a:t>
            </a:r>
            <a:r>
              <a:rPr b="1" lang="es"/>
              <a:t>pintarlos en la pantalla</a:t>
            </a:r>
            <a:r>
              <a:rPr lang="es"/>
              <a:t>, como en este ejemplo:</a:t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625" y="1761900"/>
            <a:ext cx="5200748" cy="2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501525" y="4337075"/>
            <a:ext cx="7759200" cy="3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b="1" lang="es" sz="1070">
                <a:highlight>
                  <a:srgbClr val="F8C823"/>
                </a:highlight>
              </a:rPr>
              <a:t>*Los estilos ya están creados, solo vamos a respetar algunas clases para poder aprovecharlos.</a:t>
            </a:r>
            <a:endParaRPr b="1" sz="1070">
              <a:highlight>
                <a:srgbClr val="F8C823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</a:t>
            </a:r>
            <a:endParaRPr/>
          </a:p>
        </p:txBody>
      </p:sp>
      <p:sp>
        <p:nvSpPr>
          <p:cNvPr id="201" name="Google Shape;201;p23"/>
          <p:cNvSpPr txBox="1"/>
          <p:nvPr>
            <p:ph idx="1" type="body"/>
          </p:nvPr>
        </p:nvSpPr>
        <p:spPr>
          <a:xfrm>
            <a:off x="311700" y="1152475"/>
            <a:ext cx="77592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Luego, </a:t>
            </a:r>
            <a:r>
              <a:rPr b="1" lang="es"/>
              <a:t>al presionar ver detalle</a:t>
            </a:r>
            <a:r>
              <a:rPr lang="es"/>
              <a:t> nos va a </a:t>
            </a:r>
            <a:r>
              <a:rPr lang="es" u="sng"/>
              <a:t>redirigir</a:t>
            </a:r>
            <a:r>
              <a:rPr lang="es"/>
              <a:t> a una página </a:t>
            </a:r>
            <a:r>
              <a:rPr lang="es">
                <a:highlight>
                  <a:srgbClr val="F8C823"/>
                </a:highlight>
              </a:rPr>
              <a:t>para ver ese personaje de forma detallada</a:t>
            </a:r>
            <a:r>
              <a:rPr lang="es"/>
              <a:t>: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501525" y="4299475"/>
            <a:ext cx="7759200" cy="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b="1" lang="es" sz="1470">
                <a:highlight>
                  <a:srgbClr val="F8C823"/>
                </a:highlight>
              </a:rPr>
              <a:t>¡VAMOS AL DESAFÍO!</a:t>
            </a:r>
            <a:endParaRPr b="1" sz="1470">
              <a:highlight>
                <a:srgbClr val="F8C823"/>
              </a:highlight>
            </a:endParaRPr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026" y="1792075"/>
            <a:ext cx="5003951" cy="235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 paso, vamos a buscar la información.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